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57" r:id="rId4"/>
    <p:sldId id="258" r:id="rId5"/>
    <p:sldId id="261" r:id="rId6"/>
    <p:sldId id="259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024FFC-229B-F24A-A2C0-78E05B638E3D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EB5021-6A6F-D84C-B4CE-1B130465C2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80652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B7F9F0-0530-5BFA-8F20-6713C8A42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40FBD73-43AE-121A-4862-B4780E48CC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01EFC-5EED-3312-C101-1824112BD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71C46E-4164-59CF-5847-157F5449D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597376-B568-5B94-48B5-E4E1F80BD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25722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3A785F-7C36-2227-8340-17F35D490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00DD57-5B16-47DC-4BF2-ACEA13A30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F5493B-3346-227F-2852-83DE18A1B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EC7060-C9D9-8FAD-0C0B-DCACC45DC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181333-49B7-3185-BC07-0AB606389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10453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D7A1F01-8E3B-14B7-62D6-300B9DD66E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4AEE0AA-5A3B-C86E-24F3-49C9F0AE3D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F493E7-6E1C-B0A8-8CD2-FBA15AC7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35641F-363F-2473-93F4-73BDA3D2D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48BDA3-5889-81F7-55E4-5A64004AE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7173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BDCCA-54F4-193C-354B-B67075626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015DE6-6396-D23A-E889-9D916A0B1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CF0082-717C-714F-664D-3BC74807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BC7922-3711-7713-B972-884CA09A8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B8AE62-D04C-600E-A79D-0FDC0690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4606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F0EEAB-F660-682C-3487-36E4D85D6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136F70-6751-340B-DC1B-3E7AC7E5F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1D04DA-1ECB-E6E3-BA4F-30CDB80A6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749509-6645-B76F-BB89-AF6DB58C6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3A6534-E593-A467-6FAB-6DC8ABDED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13669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4FCF3-CA15-B54B-F754-D3DDA4075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9D7122-427F-C200-1B57-0D8E35B7FF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952CF2-B0DD-7FD6-9956-428C13AA5E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6C339B-1DFD-C7F2-9E79-C0E2EC319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BC1783-34D4-5143-243E-B51A66BA6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322414-F53F-3722-7AF7-4B39DA94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44727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F5DA72-D3C8-80E1-18D2-7E1F4BDAE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152394-55B2-97B3-78A2-612D9880F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1DE4CA-F62C-E026-C9C4-5D4A73E00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04DA4D-666E-A63E-CA56-70A7C76D6E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6925567-4ED8-3E1A-0262-4FE0042184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878149-E9BA-63BA-3502-842ABE57A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8DF1795-FCBC-2760-9BC3-BC99BDE3E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F195EA-809C-C977-BBF6-0E6F46374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0103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6769B1-E08F-8A91-C765-1598BB73A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707019B-6091-9F1C-9519-4A45831DE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DEFC335-30CF-2BEC-68FF-403997D99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1F7FCB-4EFC-9175-3352-492E47C8A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51420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6F432EB-6515-E71A-20B0-A5B312056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AF96D8-6399-80C5-BA18-E226E3747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995C261-EE57-D056-189E-7BBAB8A57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5614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A459DF-5AA1-00EC-6EC2-F9B1D744D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D227BA-C0FE-2C57-7353-E7CBF53F1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583100-4BA0-C75A-8F5D-1236AE6E4B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97A14E-A009-C14C-E928-E1373BF3A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08DC40-9B63-26CF-37EA-AD3D5AF67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E67145-49AE-74EE-8E29-6A29A774B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247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E90452-5B78-978F-1BFB-16CF8150F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484A1ED-6DA7-6988-F71B-BDAE0CDB1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E090A1-BA19-79E1-6EDF-23A6580BF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777522-A250-03FD-F8E3-0E6077389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BE80B0-5BE4-9E16-FF15-69207B1D4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05C0E5-DDC1-94A9-2D0C-5FF109A67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53886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B2D27F5-9F76-0C7B-4663-C68E048BB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2F9849-C24B-ACC1-2320-978714C9D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8B705D-96DF-BE17-3ED9-849AD2087F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BD333-52FA-5B48-AF10-72409DD68D2C}" type="datetimeFigureOut">
              <a:rPr kumimoji="1" lang="ko-Kore-KR" altLang="en-US" smtClean="0"/>
              <a:t>2023. 4. 28.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AE00E4-FCCB-D96F-7572-0ED06DD13B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0B18AD-3A58-4622-B8F0-5ED8D79632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9B2A8-84DB-4045-9D90-D5E3060A2B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5766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, 종이 클립이(가) 표시된 사진&#10;&#10;자동 생성된 설명">
            <a:extLst>
              <a:ext uri="{FF2B5EF4-FFF2-40B4-BE49-F238E27FC236}">
                <a16:creationId xmlns:a16="http://schemas.microsoft.com/office/drawing/2014/main" id="{B4A6702C-FD62-A0C1-CDB9-02BD0FB6F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362" y="878703"/>
            <a:ext cx="2590800" cy="4737100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96290B04-3EAE-F599-D56B-A39A3A8E0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054" y="700903"/>
            <a:ext cx="2794000" cy="5092700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39C6918-D955-AC15-4152-00EC4051D51B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4283162" y="3247253"/>
            <a:ext cx="9718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3" name="그림 12" descr="도표이(가) 표시된 사진&#10;&#10;자동 생성된 설명">
            <a:extLst>
              <a:ext uri="{FF2B5EF4-FFF2-40B4-BE49-F238E27FC236}">
                <a16:creationId xmlns:a16="http://schemas.microsoft.com/office/drawing/2014/main" id="{0C912143-6CCB-623E-922F-3D3AB5551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2030" y="700903"/>
            <a:ext cx="2768600" cy="4864100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D1A3B21-702C-2C71-A592-3113B1861F1D}"/>
              </a:ext>
            </a:extLst>
          </p:cNvPr>
          <p:cNvCxnSpPr>
            <a:stCxn id="9" idx="3"/>
            <a:endCxn id="13" idx="1"/>
          </p:cNvCxnSpPr>
          <p:nvPr/>
        </p:nvCxnSpPr>
        <p:spPr>
          <a:xfrm flipV="1">
            <a:off x="8049054" y="3132953"/>
            <a:ext cx="712976" cy="1143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도넛[D] 15">
            <a:extLst>
              <a:ext uri="{FF2B5EF4-FFF2-40B4-BE49-F238E27FC236}">
                <a16:creationId xmlns:a16="http://schemas.microsoft.com/office/drawing/2014/main" id="{6EE09B5C-9708-6374-164F-B46DCDEC555F}"/>
              </a:ext>
            </a:extLst>
          </p:cNvPr>
          <p:cNvSpPr/>
          <p:nvPr/>
        </p:nvSpPr>
        <p:spPr>
          <a:xfrm>
            <a:off x="7968160" y="5793603"/>
            <a:ext cx="437381" cy="443948"/>
          </a:xfrm>
          <a:prstGeom prst="donut">
            <a:avLst>
              <a:gd name="adj" fmla="val 641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4C4BAAC-C466-4DDB-32F9-AFC0CD770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2489" y="5873944"/>
            <a:ext cx="304800" cy="342900"/>
          </a:xfrm>
          <a:prstGeom prst="rect">
            <a:avLst/>
          </a:prstGeom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38D270DF-18B0-E732-013E-0D7410A9B882}"/>
              </a:ext>
            </a:extLst>
          </p:cNvPr>
          <p:cNvCxnSpPr>
            <a:cxnSpLocks/>
          </p:cNvCxnSpPr>
          <p:nvPr/>
        </p:nvCxnSpPr>
        <p:spPr>
          <a:xfrm flipV="1">
            <a:off x="8337289" y="5198165"/>
            <a:ext cx="637746" cy="6757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8800173-0E9F-BB1B-2C3F-C98E0BE47A96}"/>
              </a:ext>
            </a:extLst>
          </p:cNvPr>
          <p:cNvSpPr txBox="1"/>
          <p:nvPr/>
        </p:nvSpPr>
        <p:spPr>
          <a:xfrm>
            <a:off x="2266477" y="5646245"/>
            <a:ext cx="1201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로딩화면</a:t>
            </a:r>
            <a:endParaRPr kumimoji="1" lang="ko-Kore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0329967-C6FE-1ACB-23A3-9345ED8D623C}"/>
              </a:ext>
            </a:extLst>
          </p:cNvPr>
          <p:cNvSpPr txBox="1"/>
          <p:nvPr/>
        </p:nvSpPr>
        <p:spPr>
          <a:xfrm>
            <a:off x="5895310" y="5431622"/>
            <a:ext cx="1359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로그인화면</a:t>
            </a:r>
            <a:endParaRPr kumimoji="1" lang="ko-Kore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2ACA84-79FD-04C7-6DE1-4F3B4097DC17}"/>
              </a:ext>
            </a:extLst>
          </p:cNvPr>
          <p:cNvSpPr txBox="1"/>
          <p:nvPr/>
        </p:nvSpPr>
        <p:spPr>
          <a:xfrm>
            <a:off x="9682899" y="5468155"/>
            <a:ext cx="1359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HOME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059183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 descr="달력이(가) 표시된 사진&#10;&#10;자동 생성된 설명">
            <a:extLst>
              <a:ext uri="{FF2B5EF4-FFF2-40B4-BE49-F238E27FC236}">
                <a16:creationId xmlns:a16="http://schemas.microsoft.com/office/drawing/2014/main" id="{19F65D85-0160-F824-E884-35E92B141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2763" y="15229"/>
            <a:ext cx="2077576" cy="3815361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CCBBA05F-8650-39C1-0043-D58293EC5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619" y="2478754"/>
            <a:ext cx="610979" cy="842730"/>
          </a:xfrm>
          <a:prstGeom prst="rect">
            <a:avLst/>
          </a:prstGeom>
        </p:spPr>
      </p:pic>
      <p:sp>
        <p:nvSpPr>
          <p:cNvPr id="4" name="도넛[D] 3">
            <a:extLst>
              <a:ext uri="{FF2B5EF4-FFF2-40B4-BE49-F238E27FC236}">
                <a16:creationId xmlns:a16="http://schemas.microsoft.com/office/drawing/2014/main" id="{C4555E7A-8449-E884-F481-39558FB0DE67}"/>
              </a:ext>
            </a:extLst>
          </p:cNvPr>
          <p:cNvSpPr/>
          <p:nvPr/>
        </p:nvSpPr>
        <p:spPr>
          <a:xfrm>
            <a:off x="1612079" y="2510779"/>
            <a:ext cx="673921" cy="736473"/>
          </a:xfrm>
          <a:prstGeom prst="donut">
            <a:avLst>
              <a:gd name="adj" fmla="val 641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D3058E41-A2CC-D14A-47B1-189A9831631D}"/>
              </a:ext>
            </a:extLst>
          </p:cNvPr>
          <p:cNvCxnSpPr>
            <a:cxnSpLocks/>
            <a:stCxn id="3" idx="3"/>
            <a:endCxn id="23" idx="1"/>
          </p:cNvCxnSpPr>
          <p:nvPr/>
        </p:nvCxnSpPr>
        <p:spPr>
          <a:xfrm flipV="1">
            <a:off x="2257598" y="1922910"/>
            <a:ext cx="4465165" cy="9772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3AD6AA1-12F8-8D9B-4816-91B4C76F6699}"/>
              </a:ext>
            </a:extLst>
          </p:cNvPr>
          <p:cNvSpPr txBox="1"/>
          <p:nvPr/>
        </p:nvSpPr>
        <p:spPr>
          <a:xfrm>
            <a:off x="1732087" y="1127578"/>
            <a:ext cx="292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영상 제공을 </a:t>
            </a:r>
            <a:r>
              <a:rPr kumimoji="1" lang="ko-KR" altLang="en-US" dirty="0" err="1"/>
              <a:t>요청받은</a:t>
            </a:r>
            <a:endParaRPr kumimoji="1" lang="en-US" altLang="ko-KR" dirty="0"/>
          </a:p>
          <a:p>
            <a:r>
              <a:rPr kumimoji="1" lang="ko-KR" altLang="en-US" dirty="0"/>
              <a:t>주변 차량 화면</a:t>
            </a:r>
            <a:endParaRPr kumimoji="1" lang="ko-Kore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5743C56-1685-F0B2-1024-4D9914EA0503}"/>
              </a:ext>
            </a:extLst>
          </p:cNvPr>
          <p:cNvSpPr/>
          <p:nvPr/>
        </p:nvSpPr>
        <p:spPr>
          <a:xfrm>
            <a:off x="4102443" y="3719384"/>
            <a:ext cx="1993557" cy="221185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7388258-132C-228A-9070-95C7FC7FF403}"/>
              </a:ext>
            </a:extLst>
          </p:cNvPr>
          <p:cNvCxnSpPr>
            <a:stCxn id="4" idx="6"/>
            <a:endCxn id="19" idx="1"/>
          </p:cNvCxnSpPr>
          <p:nvPr/>
        </p:nvCxnSpPr>
        <p:spPr>
          <a:xfrm>
            <a:off x="2286000" y="2879016"/>
            <a:ext cx="1816443" cy="19462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282B7CD-9CDF-958F-3F4B-2A1DF7D91AA7}"/>
              </a:ext>
            </a:extLst>
          </p:cNvPr>
          <p:cNvSpPr txBox="1"/>
          <p:nvPr/>
        </p:nvSpPr>
        <p:spPr>
          <a:xfrm>
            <a:off x="4660639" y="339685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팝업창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9C339B2-27E0-995C-9EB0-4A06EE43FDBB}"/>
              </a:ext>
            </a:extLst>
          </p:cNvPr>
          <p:cNvSpPr txBox="1"/>
          <p:nvPr/>
        </p:nvSpPr>
        <p:spPr>
          <a:xfrm>
            <a:off x="4130845" y="4250713"/>
            <a:ext cx="18695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400" dirty="0"/>
              <a:t>주변에서</a:t>
            </a:r>
            <a:r>
              <a:rPr kumimoji="1" lang="ko-KR" altLang="en-US" sz="1400" dirty="0"/>
              <a:t> 사고가 </a:t>
            </a:r>
            <a:endParaRPr kumimoji="1" lang="en-US" altLang="ko-KR" sz="1400" dirty="0"/>
          </a:p>
          <a:p>
            <a:r>
              <a:rPr kumimoji="1" lang="ko-KR" altLang="en-US" sz="1400" dirty="0"/>
              <a:t>발생했음을 알려주고</a:t>
            </a:r>
            <a:endParaRPr kumimoji="1" lang="en-US" altLang="ko-KR" sz="1400" dirty="0"/>
          </a:p>
          <a:p>
            <a:r>
              <a:rPr kumimoji="1" lang="ko-Kore-KR" altLang="en-US" sz="1400" dirty="0"/>
              <a:t>무시할지</a:t>
            </a:r>
            <a:r>
              <a:rPr kumimoji="1" lang="ko-KR" altLang="en-US" sz="1400" dirty="0"/>
              <a:t> 본인의 </a:t>
            </a:r>
            <a:endParaRPr kumimoji="1" lang="en-US" altLang="ko-KR" sz="1400" dirty="0"/>
          </a:p>
          <a:p>
            <a:r>
              <a:rPr kumimoji="1" lang="ko-KR" altLang="en-US" sz="1400" dirty="0"/>
              <a:t>기록을 확인해볼지 </a:t>
            </a:r>
            <a:endParaRPr kumimoji="1" lang="en-US" altLang="ko-KR" sz="1400" dirty="0"/>
          </a:p>
          <a:p>
            <a:r>
              <a:rPr kumimoji="1" lang="ko-KR" altLang="en-US" sz="1400" dirty="0"/>
              <a:t>선택하게 하는 </a:t>
            </a:r>
            <a:r>
              <a:rPr kumimoji="1" lang="ko-KR" altLang="en-US" sz="1400" dirty="0" err="1"/>
              <a:t>팝업창</a:t>
            </a:r>
            <a:endParaRPr kumimoji="1" lang="en-US" altLang="ko-KR" sz="1400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24D566CD-A2B6-1E17-2468-5E2278FCF177}"/>
              </a:ext>
            </a:extLst>
          </p:cNvPr>
          <p:cNvCxnSpPr>
            <a:stCxn id="19" idx="3"/>
            <a:endCxn id="23" idx="2"/>
          </p:cNvCxnSpPr>
          <p:nvPr/>
        </p:nvCxnSpPr>
        <p:spPr>
          <a:xfrm flipV="1">
            <a:off x="6096000" y="3830590"/>
            <a:ext cx="1665551" cy="9947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42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편지이(가) 표시된 사진&#10;&#10;자동 생성된 설명">
            <a:extLst>
              <a:ext uri="{FF2B5EF4-FFF2-40B4-BE49-F238E27FC236}">
                <a16:creationId xmlns:a16="http://schemas.microsoft.com/office/drawing/2014/main" id="{964DC8E3-D21C-1E5D-0F81-034602D21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356" y="1039191"/>
            <a:ext cx="2781300" cy="4978400"/>
          </a:xfrm>
          <a:prstGeom prst="rect">
            <a:avLst/>
          </a:prstGeom>
        </p:spPr>
      </p:pic>
      <p:pic>
        <p:nvPicPr>
          <p:cNvPr id="9" name="그림 8" descr="도표이(가) 표시된 사진&#10;&#10;자동 생성된 설명">
            <a:extLst>
              <a:ext uri="{FF2B5EF4-FFF2-40B4-BE49-F238E27FC236}">
                <a16:creationId xmlns:a16="http://schemas.microsoft.com/office/drawing/2014/main" id="{213F4BF6-0D17-422A-ED10-6E1DFD94E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4030" y="1096341"/>
            <a:ext cx="2768600" cy="4864100"/>
          </a:xfrm>
          <a:prstGeom prst="rect">
            <a:avLst/>
          </a:prstGeom>
        </p:spPr>
      </p:pic>
      <p:sp>
        <p:nvSpPr>
          <p:cNvPr id="10" name="도넛[D] 9">
            <a:extLst>
              <a:ext uri="{FF2B5EF4-FFF2-40B4-BE49-F238E27FC236}">
                <a16:creationId xmlns:a16="http://schemas.microsoft.com/office/drawing/2014/main" id="{FDEEEF39-F1B4-F9F6-2DDC-2E742037F4E3}"/>
              </a:ext>
            </a:extLst>
          </p:cNvPr>
          <p:cNvSpPr/>
          <p:nvPr/>
        </p:nvSpPr>
        <p:spPr>
          <a:xfrm>
            <a:off x="2273986" y="3210338"/>
            <a:ext cx="1014344" cy="1043609"/>
          </a:xfrm>
          <a:prstGeom prst="donut">
            <a:avLst>
              <a:gd name="adj" fmla="val 641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ABAF8C7-B229-35B5-1FEF-5E63D16F90DF}"/>
              </a:ext>
            </a:extLst>
          </p:cNvPr>
          <p:cNvCxnSpPr>
            <a:stCxn id="9" idx="3"/>
            <a:endCxn id="6" idx="1"/>
          </p:cNvCxnSpPr>
          <p:nvPr/>
        </p:nvCxnSpPr>
        <p:spPr>
          <a:xfrm>
            <a:off x="4672630" y="3528391"/>
            <a:ext cx="74672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도넛[D] 12">
            <a:extLst>
              <a:ext uri="{FF2B5EF4-FFF2-40B4-BE49-F238E27FC236}">
                <a16:creationId xmlns:a16="http://schemas.microsoft.com/office/drawing/2014/main" id="{80603EDE-F7B2-CF62-BE94-292384182193}"/>
              </a:ext>
            </a:extLst>
          </p:cNvPr>
          <p:cNvSpPr/>
          <p:nvPr/>
        </p:nvSpPr>
        <p:spPr>
          <a:xfrm>
            <a:off x="7500990" y="1345096"/>
            <a:ext cx="437381" cy="443948"/>
          </a:xfrm>
          <a:prstGeom prst="donut">
            <a:avLst>
              <a:gd name="adj" fmla="val 641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29CAF3-12F9-E143-A96A-8D61B9987CCF}"/>
              </a:ext>
            </a:extLst>
          </p:cNvPr>
          <p:cNvSpPr txBox="1"/>
          <p:nvPr/>
        </p:nvSpPr>
        <p:spPr>
          <a:xfrm>
            <a:off x="5672785" y="5832925"/>
            <a:ext cx="2527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사고 이력 조회화면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4653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A056DEA-E938-271D-9335-29352BDA8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4913" y="0"/>
            <a:ext cx="1886736" cy="364959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04E0F90-CA33-5AA1-4F6D-98B8D3B0E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9755" y="1169131"/>
            <a:ext cx="2062613" cy="3428270"/>
          </a:xfrm>
          <a:prstGeom prst="rect">
            <a:avLst/>
          </a:prstGeom>
        </p:spPr>
      </p:pic>
      <p:pic>
        <p:nvPicPr>
          <p:cNvPr id="4" name="그림 3" descr="도표이(가) 표시된 사진&#10;&#10;자동 생성된 설명">
            <a:extLst>
              <a:ext uri="{FF2B5EF4-FFF2-40B4-BE49-F238E27FC236}">
                <a16:creationId xmlns:a16="http://schemas.microsoft.com/office/drawing/2014/main" id="{7122755A-C931-545F-023B-42422ED533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900" y="876300"/>
            <a:ext cx="2768600" cy="4864100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9BF9E04-CD14-BE73-2219-C46C7CCFA288}"/>
              </a:ext>
            </a:extLst>
          </p:cNvPr>
          <p:cNvCxnSpPr>
            <a:cxnSpLocks/>
            <a:stCxn id="4" idx="3"/>
            <a:endCxn id="2" idx="1"/>
          </p:cNvCxnSpPr>
          <p:nvPr/>
        </p:nvCxnSpPr>
        <p:spPr>
          <a:xfrm flipV="1">
            <a:off x="3365500" y="1824798"/>
            <a:ext cx="1179413" cy="14835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도넛[D] 14">
            <a:extLst>
              <a:ext uri="{FF2B5EF4-FFF2-40B4-BE49-F238E27FC236}">
                <a16:creationId xmlns:a16="http://schemas.microsoft.com/office/drawing/2014/main" id="{A3682CAA-326E-78E7-B1D9-7FA6DBEAB83F}"/>
              </a:ext>
            </a:extLst>
          </p:cNvPr>
          <p:cNvSpPr/>
          <p:nvPr/>
        </p:nvSpPr>
        <p:spPr>
          <a:xfrm>
            <a:off x="1474028" y="1948069"/>
            <a:ext cx="1014344" cy="1043609"/>
          </a:xfrm>
          <a:prstGeom prst="donut">
            <a:avLst>
              <a:gd name="adj" fmla="val 641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pic>
        <p:nvPicPr>
          <p:cNvPr id="19" name="그림 18" descr="달력이(가) 표시된 사진&#10;&#10;자동 생성된 설명">
            <a:extLst>
              <a:ext uri="{FF2B5EF4-FFF2-40B4-BE49-F238E27FC236}">
                <a16:creationId xmlns:a16="http://schemas.microsoft.com/office/drawing/2014/main" id="{F5A03633-C798-2EA0-50EB-72350C230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8963" y="2740992"/>
            <a:ext cx="1989009" cy="3712817"/>
          </a:xfrm>
          <a:prstGeom prst="rect">
            <a:avLst/>
          </a:prstGeom>
        </p:spPr>
      </p:pic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122C2765-FBB7-53C1-1F77-BA57D8E89138}"/>
              </a:ext>
            </a:extLst>
          </p:cNvPr>
          <p:cNvCxnSpPr>
            <a:stCxn id="4" idx="3"/>
          </p:cNvCxnSpPr>
          <p:nvPr/>
        </p:nvCxnSpPr>
        <p:spPr>
          <a:xfrm>
            <a:off x="3365500" y="3308350"/>
            <a:ext cx="3234083" cy="5281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AA36669-C52C-4143-9E8F-017EA6267222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365500" y="3308350"/>
            <a:ext cx="5461002" cy="21660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도넛[D] 29">
            <a:extLst>
              <a:ext uri="{FF2B5EF4-FFF2-40B4-BE49-F238E27FC236}">
                <a16:creationId xmlns:a16="http://schemas.microsoft.com/office/drawing/2014/main" id="{A7AE46AC-D47B-CC20-B3C6-BE81B8D5317A}"/>
              </a:ext>
            </a:extLst>
          </p:cNvPr>
          <p:cNvSpPr/>
          <p:nvPr/>
        </p:nvSpPr>
        <p:spPr>
          <a:xfrm>
            <a:off x="5994268" y="192156"/>
            <a:ext cx="437381" cy="443948"/>
          </a:xfrm>
          <a:prstGeom prst="donut">
            <a:avLst>
              <a:gd name="adj" fmla="val 641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sp>
        <p:nvSpPr>
          <p:cNvPr id="31" name="도넛[D] 30">
            <a:extLst>
              <a:ext uri="{FF2B5EF4-FFF2-40B4-BE49-F238E27FC236}">
                <a16:creationId xmlns:a16="http://schemas.microsoft.com/office/drawing/2014/main" id="{FD4E92DA-9E8F-879E-363B-EBC2091E0EF7}"/>
              </a:ext>
            </a:extLst>
          </p:cNvPr>
          <p:cNvSpPr/>
          <p:nvPr/>
        </p:nvSpPr>
        <p:spPr>
          <a:xfrm>
            <a:off x="10174616" y="2900845"/>
            <a:ext cx="437381" cy="443948"/>
          </a:xfrm>
          <a:prstGeom prst="donut">
            <a:avLst>
              <a:gd name="adj" fmla="val 641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C67C08-3422-668A-6460-9B3D52344D0E}"/>
              </a:ext>
            </a:extLst>
          </p:cNvPr>
          <p:cNvSpPr txBox="1"/>
          <p:nvPr/>
        </p:nvSpPr>
        <p:spPr>
          <a:xfrm>
            <a:off x="3211698" y="1127904"/>
            <a:ext cx="16144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/>
              <a:t>중요 데이터</a:t>
            </a:r>
            <a:endParaRPr kumimoji="1" lang="en-US" altLang="ko-KR" sz="1600" dirty="0"/>
          </a:p>
          <a:p>
            <a:r>
              <a:rPr kumimoji="1" lang="en-US" altLang="ko-KR" sz="1600" dirty="0"/>
              <a:t>(</a:t>
            </a:r>
            <a:r>
              <a:rPr kumimoji="1" lang="ko-KR" altLang="en-US" sz="1600" dirty="0"/>
              <a:t>사고 처리에 쓰일 데이터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C6C88A-65DF-11AF-D649-F8EEC10A7AC9}"/>
              </a:ext>
            </a:extLst>
          </p:cNvPr>
          <p:cNvSpPr txBox="1"/>
          <p:nvPr/>
        </p:nvSpPr>
        <p:spPr>
          <a:xfrm>
            <a:off x="8446737" y="1486404"/>
            <a:ext cx="16144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요청 수락한</a:t>
            </a:r>
            <a:endParaRPr kumimoji="1" lang="en-US" altLang="ko-KR" dirty="0"/>
          </a:p>
          <a:p>
            <a:r>
              <a:rPr kumimoji="1" lang="ko-KR" altLang="en-US" dirty="0"/>
              <a:t>주변차량이</a:t>
            </a:r>
            <a:endParaRPr kumimoji="1" lang="en-US" altLang="ko-KR" dirty="0"/>
          </a:p>
          <a:p>
            <a:r>
              <a:rPr kumimoji="1" lang="ko-KR" altLang="en-US" dirty="0"/>
              <a:t>보내준 데이터</a:t>
            </a:r>
            <a:endParaRPr kumimoji="1" lang="ko-Kore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D734FD-5A92-D1A1-571D-149C387A3B59}"/>
              </a:ext>
            </a:extLst>
          </p:cNvPr>
          <p:cNvSpPr txBox="1"/>
          <p:nvPr/>
        </p:nvSpPr>
        <p:spPr>
          <a:xfrm>
            <a:off x="10577543" y="3975971"/>
            <a:ext cx="16144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사고 당사자가</a:t>
            </a:r>
            <a:endParaRPr kumimoji="1" lang="en-US" altLang="ko-KR" dirty="0"/>
          </a:p>
          <a:p>
            <a:r>
              <a:rPr kumimoji="1" lang="ko-KR" altLang="en-US" dirty="0"/>
              <a:t>주변 차량에 요청 </a:t>
            </a:r>
            <a:r>
              <a:rPr kumimoji="1" lang="ko-KR" altLang="en-US" dirty="0" err="1"/>
              <a:t>보낼때</a:t>
            </a:r>
            <a:r>
              <a:rPr kumimoji="1" lang="ko-KR" altLang="en-US" dirty="0"/>
              <a:t> 페이지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060219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A056DEA-E938-271D-9335-29352BDA8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402" y="668063"/>
            <a:ext cx="1886736" cy="364959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04E0F90-CA33-5AA1-4F6D-98B8D3B0E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8459" y="2849121"/>
            <a:ext cx="2062613" cy="342827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FC6C88A-65DF-11AF-D649-F8EEC10A7AC9}"/>
              </a:ext>
            </a:extLst>
          </p:cNvPr>
          <p:cNvSpPr txBox="1"/>
          <p:nvPr/>
        </p:nvSpPr>
        <p:spPr>
          <a:xfrm>
            <a:off x="7433127" y="4883953"/>
            <a:ext cx="2381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영상 재생 페이지</a:t>
            </a:r>
            <a:endParaRPr kumimoji="1" lang="ko-Kore-KR" altLang="en-US" dirty="0"/>
          </a:p>
        </p:txBody>
      </p:sp>
      <p:sp>
        <p:nvSpPr>
          <p:cNvPr id="5" name="도넛[D] 4">
            <a:extLst>
              <a:ext uri="{FF2B5EF4-FFF2-40B4-BE49-F238E27FC236}">
                <a16:creationId xmlns:a16="http://schemas.microsoft.com/office/drawing/2014/main" id="{DC4FF06F-CAD9-DF78-8622-79E6F306EC7A}"/>
              </a:ext>
            </a:extLst>
          </p:cNvPr>
          <p:cNvSpPr/>
          <p:nvPr/>
        </p:nvSpPr>
        <p:spPr>
          <a:xfrm>
            <a:off x="2618370" y="811523"/>
            <a:ext cx="1014344" cy="1043609"/>
          </a:xfrm>
          <a:prstGeom prst="donut">
            <a:avLst>
              <a:gd name="adj" fmla="val 641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sp>
        <p:nvSpPr>
          <p:cNvPr id="6" name="도넛[D] 5">
            <a:extLst>
              <a:ext uri="{FF2B5EF4-FFF2-40B4-BE49-F238E27FC236}">
                <a16:creationId xmlns:a16="http://schemas.microsoft.com/office/drawing/2014/main" id="{A8A4FCF3-C2E7-DC97-B1ED-4FBF9B9E9FC5}"/>
              </a:ext>
            </a:extLst>
          </p:cNvPr>
          <p:cNvSpPr/>
          <p:nvPr/>
        </p:nvSpPr>
        <p:spPr>
          <a:xfrm>
            <a:off x="4682697" y="3519647"/>
            <a:ext cx="1014344" cy="1043609"/>
          </a:xfrm>
          <a:prstGeom prst="donut">
            <a:avLst>
              <a:gd name="adj" fmla="val 641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pic>
        <p:nvPicPr>
          <p:cNvPr id="7" name="그림 6" descr="달력이(가) 표시된 사진&#10;&#10;자동 생성된 설명">
            <a:extLst>
              <a:ext uri="{FF2B5EF4-FFF2-40B4-BE49-F238E27FC236}">
                <a16:creationId xmlns:a16="http://schemas.microsoft.com/office/drawing/2014/main" id="{61572715-E491-98C1-E57F-8E2383150D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150" y="941440"/>
            <a:ext cx="2077576" cy="3815361"/>
          </a:xfrm>
          <a:prstGeom prst="rect">
            <a:avLst/>
          </a:prstGeom>
        </p:spPr>
      </p:pic>
      <p:pic>
        <p:nvPicPr>
          <p:cNvPr id="12" name="그림 11" descr="도표이(가) 표시된 사진&#10;&#10;자동 생성된 설명">
            <a:extLst>
              <a:ext uri="{FF2B5EF4-FFF2-40B4-BE49-F238E27FC236}">
                <a16:creationId xmlns:a16="http://schemas.microsoft.com/office/drawing/2014/main" id="{4A5C3622-F856-8E9C-DD40-851BF3D22D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3128" y="1333327"/>
            <a:ext cx="1464369" cy="227008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03D7F33-33FB-9C7C-D08A-6169E3B47E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3127" y="3320449"/>
            <a:ext cx="1464369" cy="998406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82F597C-3006-6C68-FD3D-16E71803A260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3714138" y="2492861"/>
            <a:ext cx="3448012" cy="3562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C0185E3-4F6C-420D-1B33-99BDAB20CF40}"/>
              </a:ext>
            </a:extLst>
          </p:cNvPr>
          <p:cNvCxnSpPr>
            <a:stCxn id="3" idx="3"/>
            <a:endCxn id="7" idx="1"/>
          </p:cNvCxnSpPr>
          <p:nvPr/>
        </p:nvCxnSpPr>
        <p:spPr>
          <a:xfrm flipV="1">
            <a:off x="5901072" y="2849121"/>
            <a:ext cx="1261078" cy="17141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6382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도표이(가) 표시된 사진&#10;&#10;자동 생성된 설명">
            <a:extLst>
              <a:ext uri="{FF2B5EF4-FFF2-40B4-BE49-F238E27FC236}">
                <a16:creationId xmlns:a16="http://schemas.microsoft.com/office/drawing/2014/main" id="{D8BDA1ED-617F-8916-5FBB-A40308963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258" y="43069"/>
            <a:ext cx="2190195" cy="377687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52201EE9-987F-8373-0080-20D8BFC25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3179" y="2478207"/>
            <a:ext cx="2423469" cy="4386369"/>
          </a:xfrm>
          <a:prstGeom prst="rect">
            <a:avLst/>
          </a:prstGeom>
        </p:spPr>
      </p:pic>
      <p:pic>
        <p:nvPicPr>
          <p:cNvPr id="13" name="그림 12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6BB59580-B96E-8AA2-B098-22E8BCDDA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1119" y="1438689"/>
            <a:ext cx="2692400" cy="4762500"/>
          </a:xfrm>
          <a:prstGeom prst="rect">
            <a:avLst/>
          </a:prstGeom>
        </p:spPr>
      </p:pic>
      <p:sp>
        <p:nvSpPr>
          <p:cNvPr id="16" name="도넛[D] 15">
            <a:extLst>
              <a:ext uri="{FF2B5EF4-FFF2-40B4-BE49-F238E27FC236}">
                <a16:creationId xmlns:a16="http://schemas.microsoft.com/office/drawing/2014/main" id="{DA80B10E-01DE-2765-2304-F989774E2BD7}"/>
              </a:ext>
            </a:extLst>
          </p:cNvPr>
          <p:cNvSpPr/>
          <p:nvPr/>
        </p:nvSpPr>
        <p:spPr>
          <a:xfrm>
            <a:off x="2690132" y="3627783"/>
            <a:ext cx="1014344" cy="1043609"/>
          </a:xfrm>
          <a:prstGeom prst="donut">
            <a:avLst>
              <a:gd name="adj" fmla="val 641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4904C95-4AA5-2A5A-FBBE-365E6E7CFAA1}"/>
              </a:ext>
            </a:extLst>
          </p:cNvPr>
          <p:cNvCxnSpPr>
            <a:cxnSpLocks/>
            <a:stCxn id="13" idx="3"/>
            <a:endCxn id="5" idx="1"/>
          </p:cNvCxnSpPr>
          <p:nvPr/>
        </p:nvCxnSpPr>
        <p:spPr>
          <a:xfrm flipV="1">
            <a:off x="4093519" y="1931504"/>
            <a:ext cx="1102739" cy="18884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5A432A04-F04A-C3AF-43AD-B065ABC5D46B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4093519" y="3819939"/>
            <a:ext cx="3292934" cy="5135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도넛[D] 31">
            <a:extLst>
              <a:ext uri="{FF2B5EF4-FFF2-40B4-BE49-F238E27FC236}">
                <a16:creationId xmlns:a16="http://schemas.microsoft.com/office/drawing/2014/main" id="{9B602E1B-DA78-B82B-27BB-5A39D0B516F3}"/>
              </a:ext>
            </a:extLst>
          </p:cNvPr>
          <p:cNvSpPr/>
          <p:nvPr/>
        </p:nvSpPr>
        <p:spPr>
          <a:xfrm>
            <a:off x="6715798" y="241852"/>
            <a:ext cx="437381" cy="443948"/>
          </a:xfrm>
          <a:prstGeom prst="donut">
            <a:avLst>
              <a:gd name="adj" fmla="val 641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sp>
        <p:nvSpPr>
          <p:cNvPr id="33" name="도넛[D] 32">
            <a:extLst>
              <a:ext uri="{FF2B5EF4-FFF2-40B4-BE49-F238E27FC236}">
                <a16:creationId xmlns:a16="http://schemas.microsoft.com/office/drawing/2014/main" id="{3E178629-E72C-358B-B4F0-F893752518B8}"/>
              </a:ext>
            </a:extLst>
          </p:cNvPr>
          <p:cNvSpPr/>
          <p:nvPr/>
        </p:nvSpPr>
        <p:spPr>
          <a:xfrm>
            <a:off x="9004129" y="2842590"/>
            <a:ext cx="437381" cy="443948"/>
          </a:xfrm>
          <a:prstGeom prst="donut">
            <a:avLst>
              <a:gd name="adj" fmla="val 641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A1C5C48-B535-F726-A22C-90EA1E807CD8}"/>
              </a:ext>
            </a:extLst>
          </p:cNvPr>
          <p:cNvSpPr txBox="1"/>
          <p:nvPr/>
        </p:nvSpPr>
        <p:spPr>
          <a:xfrm>
            <a:off x="7132081" y="411661"/>
            <a:ext cx="16144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주행시작을 누르면 차량과 연결이 </a:t>
            </a:r>
            <a:r>
              <a:rPr kumimoji="1" lang="ko-KR" altLang="en-US" dirty="0" err="1"/>
              <a:t>됐음을</a:t>
            </a:r>
            <a:r>
              <a:rPr kumimoji="1" lang="ko-KR" altLang="en-US" dirty="0"/>
              <a:t> 알려주는 </a:t>
            </a:r>
            <a:r>
              <a:rPr kumimoji="1" lang="ko-KR" altLang="en-US" dirty="0" err="1"/>
              <a:t>알림창이</a:t>
            </a:r>
            <a:r>
              <a:rPr kumimoji="1" lang="ko-KR" altLang="en-US" dirty="0"/>
              <a:t> 뜨고 시간이 흐름</a:t>
            </a:r>
            <a:endParaRPr kumimoji="1" lang="ko-Kore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9DF48B-AA42-9E31-D71E-5BD08DA5C2FB}"/>
              </a:ext>
            </a:extLst>
          </p:cNvPr>
          <p:cNvSpPr txBox="1"/>
          <p:nvPr/>
        </p:nvSpPr>
        <p:spPr>
          <a:xfrm>
            <a:off x="9576648" y="3819939"/>
            <a:ext cx="161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주행기록들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083972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58</Words>
  <Application>Microsoft Macintosh PowerPoint</Application>
  <PresentationFormat>와이드스크린</PresentationFormat>
  <Paragraphs>22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박채원</dc:creator>
  <cp:lastModifiedBy>박채원</cp:lastModifiedBy>
  <cp:revision>1</cp:revision>
  <dcterms:created xsi:type="dcterms:W3CDTF">2023-04-28T06:51:27Z</dcterms:created>
  <dcterms:modified xsi:type="dcterms:W3CDTF">2023-04-28T08:31:28Z</dcterms:modified>
</cp:coreProperties>
</file>

<file path=docProps/thumbnail.jpeg>
</file>